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24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10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647766" y="-32469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65446" y="617688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重い</a:t>
              </a: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6115352" y="617688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982636" cy="1144763"/>
            <a:chOff x="726142" y="1732902"/>
            <a:chExt cx="8982636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982636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982636" cy="1584033"/>
            <a:chOff x="762000" y="2996927"/>
            <a:chExt cx="8982636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982636" cy="1584032"/>
            <a:chOff x="753035" y="4691257"/>
            <a:chExt cx="8982636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982636" cy="1584033"/>
            <a:chOff x="762000" y="8287125"/>
            <a:chExt cx="8982636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982636" cy="1584033"/>
            <a:chOff x="762000" y="6504561"/>
            <a:chExt cx="8982636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305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309</cp:revision>
  <dcterms:created xsi:type="dcterms:W3CDTF">2020-01-07T02:16:19Z</dcterms:created>
  <dcterms:modified xsi:type="dcterms:W3CDTF">2020-01-21T11:09:58Z</dcterms:modified>
</cp:coreProperties>
</file>

<file path=docProps/thumbnail.jpeg>
</file>